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8" r:id="rId3"/>
    <p:sldId id="269" r:id="rId4"/>
    <p:sldId id="261" r:id="rId5"/>
    <p:sldId id="271" r:id="rId6"/>
    <p:sldId id="260" r:id="rId7"/>
    <p:sldId id="262" r:id="rId8"/>
    <p:sldId id="257" r:id="rId9"/>
    <p:sldId id="266" r:id="rId10"/>
    <p:sldId id="264" r:id="rId11"/>
    <p:sldId id="265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4660"/>
  </p:normalViewPr>
  <p:slideViewPr>
    <p:cSldViewPr>
      <p:cViewPr varScale="1">
        <p:scale>
          <a:sx n="74" d="100"/>
          <a:sy n="74" d="100"/>
        </p:scale>
        <p:origin x="-102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45178A-8E25-45AE-A9AC-84B7BF0A521B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F58CC7-7888-4EA4-9B25-A58B34CF4F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6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Добавить дату </a:t>
            </a:r>
            <a:r>
              <a:rPr lang="ru-RU" smtClean="0"/>
              <a:t>про подорвавшихся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58CC7-7888-4EA4-9B25-A58B34CF4F7D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9154-1000-4AF7-915B-4C4C9CC7E46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B4FCAC-D837-4C92-BE4F-D3D89CDF4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9154-1000-4AF7-915B-4C4C9CC7E46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FCAC-D837-4C92-BE4F-D3D89CDF4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9154-1000-4AF7-915B-4C4C9CC7E46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FCAC-D837-4C92-BE4F-D3D89CDF4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BC9154-1000-4AF7-915B-4C4C9CC7E46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DB4FCAC-D837-4C92-BE4F-D3D89CDF4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9154-1000-4AF7-915B-4C4C9CC7E46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FCAC-D837-4C92-BE4F-D3D89CDF4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9154-1000-4AF7-915B-4C4C9CC7E46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FCAC-D837-4C92-BE4F-D3D89CDF4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FCAC-D837-4C92-BE4F-D3D89CDF4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9154-1000-4AF7-915B-4C4C9CC7E46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9154-1000-4AF7-915B-4C4C9CC7E46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FCAC-D837-4C92-BE4F-D3D89CDF4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9154-1000-4AF7-915B-4C4C9CC7E46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4FCAC-D837-4C92-BE4F-D3D89CDF49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BC9154-1000-4AF7-915B-4C4C9CC7E46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DB4FCAC-D837-4C92-BE4F-D3D89CDF4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C9154-1000-4AF7-915B-4C4C9CC7E46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B4FCAC-D837-4C92-BE4F-D3D89CDF4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4BC9154-1000-4AF7-915B-4C4C9CC7E46E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DB4FCAC-D837-4C92-BE4F-D3D89CDF49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3568" y="404664"/>
            <a:ext cx="7560840" cy="67710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Камчатка </a:t>
            </a:r>
          </a:p>
          <a:p>
            <a:pPr algn="ctr"/>
            <a:r>
              <a:rPr lang="ru-RU" sz="6000" b="1" i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 годы Великой Отечественной войны</a:t>
            </a:r>
            <a:r>
              <a:rPr lang="ru-RU" sz="60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60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6000" b="1" i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1941-1945г.г</a:t>
            </a:r>
            <a:r>
              <a:rPr lang="ru-RU" sz="6000" b="1" i="1" kern="0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ctr"/>
            <a:endParaRPr lang="ru-RU" sz="1200" b="1" kern="1400" dirty="0" smtClean="0">
              <a:solidFill>
                <a:srgbClr val="000000"/>
              </a:solidFill>
              <a:latin typeface="Times New Roman"/>
              <a:ea typeface="+mj-ea"/>
              <a:cs typeface="+mj-cs"/>
            </a:endParaRPr>
          </a:p>
          <a:p>
            <a:pPr algn="ctr"/>
            <a:r>
              <a:rPr lang="ru-RU" sz="1200" b="1" kern="1400" dirty="0" smtClean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                                                                                                                                                                                                        </a:t>
            </a:r>
            <a:endParaRPr lang="ru-RU" sz="1200" b="1" kern="1400" dirty="0">
              <a:solidFill>
                <a:srgbClr val="000000"/>
              </a:solidFill>
              <a:latin typeface="Times New Roman"/>
              <a:ea typeface="+mj-ea"/>
              <a:cs typeface="+mj-cs"/>
            </a:endParaRPr>
          </a:p>
          <a:p>
            <a:pPr algn="r"/>
            <a:r>
              <a:rPr lang="ru-RU" sz="1400" b="1" kern="140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МАОУ </a:t>
            </a:r>
            <a:r>
              <a:rPr lang="ru-RU" sz="1400" b="1" kern="14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«Средняя школа № 1» </a:t>
            </a:r>
            <a:br>
              <a:rPr lang="ru-RU" sz="1400" b="1" kern="14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b="1" kern="14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Петропавловск-Камчатского городского округа</a:t>
            </a:r>
            <a:br>
              <a:rPr lang="ru-RU" sz="1400" b="1" kern="14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400" b="1" kern="1400" dirty="0">
                <a:solidFill>
                  <a:srgbClr val="0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педагог – психолог Мазурова И.В.</a:t>
            </a:r>
            <a:r>
              <a:rPr lang="ru-RU" sz="1200" b="1" kern="1400" dirty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 </a:t>
            </a:r>
            <a:r>
              <a:rPr lang="ru-RU" sz="1200" b="1" kern="140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/>
            </a:r>
            <a:br>
              <a:rPr lang="ru-RU" sz="1200" b="1" kern="140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</a:br>
            <a:endParaRPr lang="ru-RU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P10100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350"/>
            <a:ext cx="8568952" cy="6337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7" descr="_5_20090216_12523546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88640"/>
            <a:ext cx="8136904" cy="64807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1714488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9 мая</a:t>
            </a:r>
            <a:r>
              <a:rPr lang="ru-RU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1945 </a:t>
            </a:r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год! </a:t>
            </a:r>
          </a:p>
          <a:p>
            <a:pPr algn="ctr"/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Победа!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188640"/>
            <a:ext cx="8784976" cy="639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 </a:t>
            </a:r>
            <a:r>
              <a:rPr lang="ru-RU" sz="2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годы Великой Отечественной войны </a:t>
            </a:r>
            <a:r>
              <a:rPr lang="ru-RU" sz="28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значение </a:t>
            </a:r>
            <a:r>
              <a:rPr lang="ru-RU" sz="2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Камчатки </a:t>
            </a:r>
            <a:r>
              <a:rPr lang="ru-RU" sz="28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стратегически важного пункта выросло, </a:t>
            </a:r>
            <a:endParaRPr lang="ru-RU" sz="28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sz="28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военное </a:t>
            </a:r>
            <a:r>
              <a:rPr lang="ru-RU" sz="2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28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2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получило </a:t>
            </a:r>
            <a:endParaRPr lang="ru-RU" sz="28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sz="2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тремительное развитие</a:t>
            </a:r>
            <a:r>
              <a:rPr lang="ru-RU" sz="2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sz="28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время усиленными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sz="28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темпами </a:t>
            </a:r>
            <a:r>
              <a:rPr lang="ru-RU" sz="28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был построен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sz="28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морской порт, </a:t>
            </a:r>
            <a:r>
              <a:rPr lang="ru-RU" sz="28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который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sz="28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работал в </a:t>
            </a:r>
            <a:r>
              <a:rPr lang="ru-RU" sz="2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28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sz="28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получение </a:t>
            </a:r>
            <a:r>
              <a:rPr lang="ru-RU" sz="2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американской </a:t>
            </a:r>
            <a:endParaRPr lang="ru-RU" sz="28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sz="28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ru-RU" sz="2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sz="3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Героическая </a:t>
            </a:r>
            <a:r>
              <a:rPr lang="ru-RU" sz="3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страница в жизни </a:t>
            </a:r>
            <a:r>
              <a:rPr lang="ru-RU" sz="3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Петропавловска -</a:t>
            </a:r>
            <a:r>
              <a:rPr lang="ru-RU" sz="28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Курильский </a:t>
            </a:r>
            <a:r>
              <a:rPr lang="ru-RU" sz="3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десант </a:t>
            </a:r>
            <a:r>
              <a:rPr lang="ru-RU" sz="3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1945 года</a:t>
            </a:r>
            <a:r>
              <a:rPr lang="ru-RU" sz="3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</a:pPr>
            <a:r>
              <a:rPr lang="ru-RU" sz="3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3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он формировался, отсюда ушли корабли с десантниками к островам </a:t>
            </a:r>
            <a:r>
              <a:rPr lang="ru-RU" sz="32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Парамушир</a:t>
            </a:r>
            <a:r>
              <a:rPr lang="ru-RU" sz="3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Шумшу</a:t>
            </a:r>
            <a:r>
              <a:rPr lang="ru-RU" sz="28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0_3bf43_f7922b28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75092"/>
            <a:ext cx="4608512" cy="299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19" y="188640"/>
            <a:ext cx="8479951" cy="657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приближением военных </a:t>
            </a: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действий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Курильским островам 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японские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военно-морские силы </a:t>
            </a:r>
            <a:endParaRPr lang="ru-RU" sz="26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усилили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контроль за </a:t>
            </a: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проливами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Курильской гряды и Лаперуза, </a:t>
            </a:r>
            <a:endParaRPr lang="ru-RU" sz="26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побережьем Камчатки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морскими путями между СССР и США. </a:t>
            </a:r>
            <a:endParaRPr lang="ru-RU" sz="26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Советские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суда заграничного и </a:t>
            </a: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каботажного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плавания совершали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регулярные рейсы на линиях Владивосток-Нагаево-США, </a:t>
            </a:r>
            <a:endParaRPr lang="ru-RU" sz="26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Владивосток-Петропавловск-Камчатский-США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26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подвергались систематическому досмотру </a:t>
            </a:r>
            <a:endParaRPr lang="ru-RU" sz="26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стороны Японских военно-морских властей </a:t>
            </a:r>
            <a:endParaRPr lang="ru-RU" sz="26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ряде случаев под разными необоснованными предлогами конвоировались в порты Японии</a:t>
            </a: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Пять советских судов были торпедированы японскими подводными лодками.</a:t>
            </a:r>
          </a:p>
        </p:txBody>
      </p:sp>
      <p:pic>
        <p:nvPicPr>
          <p:cNvPr id="4" name="Picture 5" descr="День тыла, День ВМФ 2005 г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88640"/>
            <a:ext cx="336738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91639"/>
            <a:ext cx="8858280" cy="688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4680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Камчатке в 1943 г. идет активное формирование 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войсковых соединений.</a:t>
            </a:r>
          </a:p>
          <a:p>
            <a:pPr marL="342900" lvl="0" indent="-4680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Еще в 1940 г. 101-ая горно-стрелковая дивизия в результате </a:t>
            </a:r>
            <a:endParaRPr lang="ru-RU" sz="24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4680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инспекторской </a:t>
            </a:r>
            <a:r>
              <a:rPr lang="ru-RU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проверки приказом ДВФ выделена в число передовых. </a:t>
            </a:r>
            <a:endParaRPr lang="ru-RU" sz="24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4680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июне 1942 - дивизия реорганизована в полевую стрелковую дивизию. </a:t>
            </a:r>
            <a:endParaRPr lang="ru-RU" sz="24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4680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1943 штабу 101-й горно-стрелковой дивизии оперативно 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подчинялись: авиадивизия</a:t>
            </a:r>
            <a:r>
              <a:rPr lang="ru-RU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Петропавловская ВМБ, пограничный отряд, 428-й 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горный артиллерийский </a:t>
            </a:r>
            <a:r>
              <a:rPr lang="ru-RU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полк, </a:t>
            </a:r>
            <a:endParaRPr lang="ru-RU" sz="24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4680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302-й </a:t>
            </a:r>
            <a:r>
              <a:rPr lang="ru-RU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отдельный стрелковый полк, три отдельных артиллерийских </a:t>
            </a:r>
            <a:r>
              <a:rPr lang="ru-RU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дивизиона</a:t>
            </a:r>
            <a:r>
              <a:rPr lang="ru-RU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5-й </a:t>
            </a:r>
            <a:r>
              <a:rPr lang="ru-RU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отдельный стрелковый батальон, ряд складов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4680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15.01.1945 дивизия вышла из состава </a:t>
            </a:r>
            <a:endParaRPr lang="ru-RU" sz="24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4680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Северной </a:t>
            </a:r>
            <a:r>
              <a:rPr lang="ru-RU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группы войск ДВФ и </a:t>
            </a:r>
            <a:endParaRPr lang="ru-RU" sz="24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4680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вошла </a:t>
            </a:r>
            <a:r>
              <a:rPr lang="ru-RU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подчинение</a:t>
            </a:r>
          </a:p>
          <a:p>
            <a:pPr marL="342900" lvl="0" indent="-4680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Камчатского Оборонительного </a:t>
            </a: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района</a:t>
            </a:r>
          </a:p>
          <a:p>
            <a:pPr marL="342900" lvl="0" indent="-4680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4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(КОР) ДВФ.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200" dirty="0"/>
          </a:p>
        </p:txBody>
      </p:sp>
      <p:pic>
        <p:nvPicPr>
          <p:cNvPr id="6" name="Picture 2" descr="C:\Documents and Settings\Ника\Рабочий стол\на презентацию по истории\IMG_2598_�������� �����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7655" y="4509120"/>
            <a:ext cx="3224825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 tmFilter="0,0; .5, 1; 1, 1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 tmFilter="0,0; .5, 1; 1, 1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-587484"/>
            <a:ext cx="8784976" cy="752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endParaRPr lang="ru-RU" sz="20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endParaRPr lang="ru-RU" sz="20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августе 1945 </a:t>
            </a: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 101-й стрелковой дивизии </a:t>
            </a: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входили войсковые 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части: </a:t>
            </a:r>
            <a:endParaRPr lang="ru-RU" sz="22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101-й стрелковой дивизии, взвод управления КАД, </a:t>
            </a:r>
            <a:endParaRPr lang="ru-RU" sz="22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138-й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302-й,  373-й стрелковые полки, 279-й легкий артполк</a:t>
            </a: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отдельный учебный стрелковый батальон, 169-й отд. </a:t>
            </a:r>
            <a:endParaRPr lang="ru-RU" sz="22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истребительный 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противотанковый </a:t>
            </a: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дивизион</a:t>
            </a:r>
            <a:endParaRPr lang="ru-RU" sz="22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119-й 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отдельный, саперный батальон, </a:t>
            </a:r>
            <a:endParaRPr lang="ru-RU" sz="22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103-й 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отдельный </a:t>
            </a: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батальон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связи, 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131-й 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отдельный медико-санитарный батальон</a:t>
            </a: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38-я отдельная рота химической защиты</a:t>
            </a: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70-я полевая почтовая станция, </a:t>
            </a:r>
            <a:endParaRPr lang="ru-RU" sz="22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дивизионная 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пошивочная ремонтная мастерская, </a:t>
            </a:r>
            <a:endParaRPr lang="ru-RU" sz="22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отдельная 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зенитно-пулеметная рота, 13-й подвижной </a:t>
            </a:r>
            <a:endParaRPr lang="ru-RU" sz="22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полевой 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госпиталь, 178-й дивизионный ветеринарный лазарет, </a:t>
            </a:r>
            <a:endParaRPr lang="ru-RU" sz="22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9-я 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полевая хлебопекарня, отдел контрразведки “СМЕРШ” </a:t>
            </a:r>
            <a:endParaRPr lang="ru-RU" sz="22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приказу командующего КТОФ от 28 сентября 1943 г. </a:t>
            </a:r>
            <a:endParaRPr lang="ru-RU" sz="22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НКВД  ПМВБ переименован в  отделение </a:t>
            </a: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контрразведки СМЕРШ 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(смерть шпионам), бронепоезд 19-го отд. кавалерийского эскадрона.</a:t>
            </a:r>
            <a:endParaRPr lang="ru-RU" sz="22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C:\Documents and Settings\Ника\Рабочий стол\на презентацию по истории\urlp revie w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176" y="2060848"/>
            <a:ext cx="2808312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51520" y="1351508"/>
            <a:ext cx="849694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В конце 1943г.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начале 1944 г.</a:t>
            </a:r>
            <a:r>
              <a:rPr kumimoji="0" lang="ru-RU" sz="28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сформированы радиомаяки кругового действия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на м. Лопатка, Сероглазка, м. Юшина (о. Беринга),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в Большерецке и на м. Поворотный, м</a:t>
            </a:r>
            <a:r>
              <a:rPr lang="ru-RU" sz="28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Кроноцкий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, м.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Шипунский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, м. Африка,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м. Поворотный;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электромаяки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–  м. Сопочный, р. Озерная, </a:t>
            </a: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р.Большая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" name="Picture 4" descr="IMAG0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640959" cy="303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8815" y="332657"/>
            <a:ext cx="4293185" cy="6402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Камчатка была подготовлена к обороне, но </a:t>
            </a:r>
            <a:r>
              <a:rPr lang="ru-RU" sz="22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Камчатскому оборонительному району пришлось вести наступательную 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операцию в августе 1945 г. по освобождению Курильских островов. Бои велись только на о. </a:t>
            </a:r>
            <a:r>
              <a:rPr lang="ru-RU" sz="22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Шумшу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где 23 августа был подписан акт о капитуляции. Остальные японские гарнизоны всех островов сдавались без боя.  25 августа капитулировали японские войска на о. </a:t>
            </a:r>
            <a:r>
              <a:rPr lang="ru-RU" sz="2200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Матуа</a:t>
            </a:r>
            <a:r>
              <a:rPr lang="ru-RU" sz="22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(остров находится в срединной части Курильской гряды). 2 сентября был подписан Акт о капитуляции милитаристской Японии.</a:t>
            </a:r>
            <a:endParaRPr lang="ru-RU" sz="2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P101017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96044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-236620"/>
            <a:ext cx="5400600" cy="683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endParaRPr lang="ru-RU" sz="2800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Дальнем Востоке </a:t>
            </a: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немного 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сохранилось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памятников </a:t>
            </a:r>
            <a:endParaRPr lang="ru-RU" sz="26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мировой войны. </a:t>
            </a:r>
            <a:endParaRPr lang="ru-RU" sz="26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среди них остатки </a:t>
            </a: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береговых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укреплений на Восточном </a:t>
            </a:r>
            <a:endParaRPr lang="ru-RU" sz="26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побережье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полуострова и </a:t>
            </a:r>
            <a:endParaRPr lang="ru-RU" sz="26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Лопатке, японские </a:t>
            </a:r>
            <a:endParaRPr lang="ru-RU" sz="26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оборонительные сооружения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Курильских островах. </a:t>
            </a:r>
            <a:endParaRPr lang="ru-RU" sz="26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Сохраняя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памятники,   </a:t>
            </a: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мы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сохраняем историю. </a:t>
            </a:r>
            <a:endParaRPr lang="ru-RU" sz="26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сделать все, </a:t>
            </a: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</a:t>
            </a: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наших силах, чтобы нашим </a:t>
            </a:r>
            <a:endParaRPr lang="ru-RU" sz="26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потомкам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остались </a:t>
            </a:r>
            <a:endParaRPr lang="ru-RU" sz="26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вещественные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свидетели </a:t>
            </a:r>
            <a:endParaRPr lang="ru-RU" sz="2600" kern="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99FF66"/>
              </a:buClr>
              <a:defRPr/>
            </a:pPr>
            <a:r>
              <a:rPr lang="ru-RU" sz="2600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истории </a:t>
            </a:r>
            <a:r>
              <a:rPr lang="ru-RU" sz="2600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XX века.</a:t>
            </a:r>
          </a:p>
        </p:txBody>
      </p:sp>
      <p:pic>
        <p:nvPicPr>
          <p:cNvPr id="6" name="Picture 5" descr="P10101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0"/>
            <a:ext cx="4104456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P1010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463926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P10101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74" y="188640"/>
            <a:ext cx="4500563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637</TotalTime>
  <Words>615</Words>
  <Application>Microsoft Office PowerPoint</Application>
  <PresentationFormat>Экран (4:3)</PresentationFormat>
  <Paragraphs>94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Ника</dc:creator>
  <cp:lastModifiedBy>Mazyrova</cp:lastModifiedBy>
  <cp:revision>61</cp:revision>
  <dcterms:created xsi:type="dcterms:W3CDTF">2010-03-07T08:49:41Z</dcterms:created>
  <dcterms:modified xsi:type="dcterms:W3CDTF">2020-05-28T01:45:43Z</dcterms:modified>
</cp:coreProperties>
</file>